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CBABA-074F-0249-9E04-C798DF8DA864}" type="datetimeFigureOut">
              <a:rPr lang="en-US" smtClean="0"/>
              <a:t>3/8/13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91A66-94FF-FB40-BD91-B901DBE0A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7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91A66-94FF-FB40-BD91-B901DBE0A0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5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3/8/13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804" y="0"/>
            <a:ext cx="5446713" cy="1470025"/>
          </a:xfrm>
        </p:spPr>
        <p:txBody>
          <a:bodyPr/>
          <a:lstStyle/>
          <a:p>
            <a:r>
              <a:rPr lang="en-US" dirty="0" smtClean="0"/>
              <a:t>Sparkles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7788" y="1358322"/>
            <a:ext cx="5446713" cy="851647"/>
          </a:xfrm>
        </p:spPr>
        <p:txBody>
          <a:bodyPr/>
          <a:lstStyle/>
          <a:p>
            <a:r>
              <a:rPr lang="en-US" dirty="0" err="1" smtClean="0"/>
              <a:t>Fariha</a:t>
            </a:r>
            <a:r>
              <a:rPr lang="en-US" dirty="0" smtClean="0"/>
              <a:t>, Sheik, </a:t>
            </a:r>
            <a:r>
              <a:rPr lang="en-US" dirty="0" err="1" smtClean="0"/>
              <a:t>Somaiya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714802" y="2025303"/>
            <a:ext cx="581258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Las diseñadoras  del vestido </a:t>
            </a:r>
            <a:r>
              <a:rPr lang="es-ES_tradnl" dirty="0" err="1" smtClean="0"/>
              <a:t>Sparkles</a:t>
            </a:r>
            <a:r>
              <a:rPr lang="es-ES_tradnl" dirty="0" smtClean="0"/>
              <a:t>  son </a:t>
            </a:r>
            <a:r>
              <a:rPr lang="es-ES_tradnl" dirty="0" err="1" smtClean="0"/>
              <a:t>Somaiya</a:t>
            </a:r>
            <a:r>
              <a:rPr lang="es-ES_tradnl" dirty="0" smtClean="0"/>
              <a:t>, </a:t>
            </a:r>
            <a:r>
              <a:rPr lang="es-ES_tradnl" dirty="0" err="1" smtClean="0"/>
              <a:t>Sheik</a:t>
            </a:r>
            <a:r>
              <a:rPr lang="es-ES_tradnl" dirty="0" smtClean="0"/>
              <a:t>, y </a:t>
            </a:r>
            <a:r>
              <a:rPr lang="es-ES_tradnl" dirty="0" err="1" smtClean="0"/>
              <a:t>Fariha</a:t>
            </a:r>
            <a:r>
              <a:rPr lang="es-ES_tradnl" dirty="0" smtClean="0"/>
              <a:t>. Tiene muchos colores y los materiales para nuestro vestido: son papel de aluminio, </a:t>
            </a:r>
            <a:r>
              <a:rPr lang="es-ES_tradnl" dirty="0" err="1" smtClean="0"/>
              <a:t>periodicos</a:t>
            </a:r>
            <a:r>
              <a:rPr lang="es-ES_tradnl" dirty="0" smtClean="0"/>
              <a:t>, revistas, bolsas de basura, y envolturas de regalo. Nuestro vestido es para una fiesta y nos ponemos el vestido en el verano</a:t>
            </a:r>
            <a:r>
              <a:rPr lang="es-ES_tradnl" b="1" dirty="0" smtClean="0"/>
              <a:t>.  </a:t>
            </a:r>
            <a:r>
              <a:rPr lang="es-ES_tradnl" dirty="0" smtClean="0"/>
              <a:t>Nos gusta el papel de aluminio del vestido. Nos gusta la falda. Nos gusta el </a:t>
            </a:r>
            <a:r>
              <a:rPr lang="es-ES_tradnl" dirty="0" err="1" smtClean="0"/>
              <a:t>cinturon</a:t>
            </a:r>
            <a:r>
              <a:rPr lang="es-ES_tradnl" dirty="0" smtClean="0"/>
              <a:t> del vestido porque </a:t>
            </a:r>
          </a:p>
          <a:p>
            <a:r>
              <a:rPr lang="es-ES_tradnl" dirty="0" smtClean="0"/>
              <a:t>Estamos haciendo la parte de arriba del  vestido. Estamos cortando la cinta. Me gusta el vestido </a:t>
            </a:r>
            <a:r>
              <a:rPr lang="es-ES_tradnl" dirty="0" err="1" smtClean="0"/>
              <a:t>proque</a:t>
            </a:r>
            <a:r>
              <a:rPr lang="es-ES_tradnl" dirty="0" smtClean="0"/>
              <a:t> tiene materiales </a:t>
            </a:r>
            <a:r>
              <a:rPr lang="es-ES_tradnl" dirty="0" err="1" smtClean="0"/>
              <a:t>differentes</a:t>
            </a:r>
            <a:r>
              <a:rPr lang="es-ES_tradnl" dirty="0" smtClean="0"/>
              <a:t>. Estamos pensando en el dise</a:t>
            </a:r>
            <a:r>
              <a:rPr lang="es-ES_tradnl" dirty="0" smtClean="0"/>
              <a:t>ñ</a:t>
            </a:r>
            <a:r>
              <a:rPr lang="es-ES_tradnl" dirty="0" smtClean="0"/>
              <a:t>o. </a:t>
            </a:r>
            <a:endParaRPr lang="es-ES_tradnl" dirty="0"/>
          </a:p>
        </p:txBody>
      </p:sp>
      <p:pic>
        <p:nvPicPr>
          <p:cNvPr id="5" name="Picture 4" descr="Photo on 2013-03-05 at 08.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804" y="680912"/>
            <a:ext cx="1388470" cy="104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82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113</TotalTime>
  <Words>113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Infusion</vt:lpstr>
      <vt:lpstr>Sparkles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Sparkles</dc:title>
  <dc:creator>User</dc:creator>
  <cp:lastModifiedBy>User</cp:lastModifiedBy>
  <cp:revision>12</cp:revision>
  <dcterms:created xsi:type="dcterms:W3CDTF">2013-02-27T18:11:16Z</dcterms:created>
  <dcterms:modified xsi:type="dcterms:W3CDTF">2013-03-08T18:29:09Z</dcterms:modified>
</cp:coreProperties>
</file>